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302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31836A4-4262-4CDB-AC4C-37D439C289DF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19A7000A-9A27-45AF-B4ED-73328079E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61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31836A4-4262-4CDB-AC4C-37D439C289DF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19A7000A-9A27-45AF-B4ED-73328079E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59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31836A4-4262-4CDB-AC4C-37D439C289DF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19A7000A-9A27-45AF-B4ED-73328079E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90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31836A4-4262-4CDB-AC4C-37D439C289DF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19A7000A-9A27-45AF-B4ED-73328079E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67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31836A4-4262-4CDB-AC4C-37D439C289DF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19A7000A-9A27-45AF-B4ED-73328079E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44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31836A4-4262-4CDB-AC4C-37D439C289DF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19A7000A-9A27-45AF-B4ED-73328079E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81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31836A4-4262-4CDB-AC4C-37D439C289DF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19A7000A-9A27-45AF-B4ED-73328079E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0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31836A4-4262-4CDB-AC4C-37D439C289DF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19A7000A-9A27-45AF-B4ED-73328079E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39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31836A4-4262-4CDB-AC4C-37D439C289DF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19A7000A-9A27-45AF-B4ED-73328079E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67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31836A4-4262-4CDB-AC4C-37D439C289DF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19A7000A-9A27-45AF-B4ED-73328079E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3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31836A4-4262-4CDB-AC4C-37D439C289DF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19A7000A-9A27-45AF-B4ED-73328079E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83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sv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5" Type="http://schemas.openxmlformats.org/officeDocument/2006/relationships/image" Target="../media/image1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23" Type="http://schemas.openxmlformats.org/officeDocument/2006/relationships/image" Target="../media/image11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D811D36-5F30-4951-A3F8-39B5BE54B41C}"/>
              </a:ext>
            </a:extLst>
          </p:cNvPr>
          <p:cNvGrpSpPr/>
          <p:nvPr userDrawn="1"/>
        </p:nvGrpSpPr>
        <p:grpSpPr>
          <a:xfrm>
            <a:off x="0" y="1302"/>
            <a:ext cx="32399288" cy="43198035"/>
            <a:chOff x="0" y="1302"/>
            <a:chExt cx="32399288" cy="4319803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828A4CA-EF3A-4CDE-BC79-4DA32EEA3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02"/>
              <a:ext cx="32399288" cy="43198035"/>
            </a:xfrm>
            <a:prstGeom prst="rect">
              <a:avLst/>
            </a:prstGeom>
          </p:spPr>
        </p:pic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CC4347F-62D1-4C20-85C1-A2BE56D6DBE9}"/>
                </a:ext>
              </a:extLst>
            </p:cNvPr>
            <p:cNvGrpSpPr/>
            <p:nvPr/>
          </p:nvGrpSpPr>
          <p:grpSpPr>
            <a:xfrm>
              <a:off x="1488716" y="1137849"/>
              <a:ext cx="29421857" cy="1747662"/>
              <a:chOff x="1488716" y="1137849"/>
              <a:chExt cx="29421857" cy="1747662"/>
            </a:xfrm>
          </p:grpSpPr>
          <p:pic>
            <p:nvPicPr>
              <p:cNvPr id="10" name="图形 9">
                <a:extLst>
                  <a:ext uri="{FF2B5EF4-FFF2-40B4-BE49-F238E27FC236}">
                    <a16:creationId xmlns:a16="http://schemas.microsoft.com/office/drawing/2014/main" id="{58B976E7-CE18-4EC5-BF81-AE21D05B1A4C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4369591" y="1306431"/>
                <a:ext cx="16540982" cy="1116000"/>
              </a:xfrm>
              <a:prstGeom prst="rect">
                <a:avLst/>
              </a:prstGeom>
              <a:effectLst>
                <a:outerShdw blurRad="88900" dist="88900" dir="2700000" algn="tl" rotWithShape="0">
                  <a:srgbClr val="00135F">
                    <a:alpha val="82000"/>
                  </a:srgbClr>
                </a:outerShdw>
              </a:effectLst>
            </p:spPr>
          </p:pic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75117916-6C28-4BEF-A93B-A0C1B0CE9DD3}"/>
                  </a:ext>
                </a:extLst>
              </p:cNvPr>
              <p:cNvGrpSpPr/>
              <p:nvPr/>
            </p:nvGrpSpPr>
            <p:grpSpPr>
              <a:xfrm>
                <a:off x="1488716" y="1137849"/>
                <a:ext cx="9727024" cy="1747662"/>
                <a:chOff x="-13728147" y="15759092"/>
                <a:chExt cx="2167731" cy="389478"/>
              </a:xfrm>
            </p:grpSpPr>
            <p:pic>
              <p:nvPicPr>
                <p:cNvPr id="12" name="图形 11">
                  <a:extLst>
                    <a:ext uri="{FF2B5EF4-FFF2-40B4-BE49-F238E27FC236}">
                      <a16:creationId xmlns:a16="http://schemas.microsoft.com/office/drawing/2014/main" id="{A7704B77-07A4-47B1-A527-269A381CBD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3728147" y="15759092"/>
                  <a:ext cx="389478" cy="389478"/>
                </a:xfrm>
                <a:prstGeom prst="rect">
                  <a:avLst/>
                </a:prstGeom>
              </p:spPr>
            </p:pic>
            <p:pic>
              <p:nvPicPr>
                <p:cNvPr id="13" name="图形 12">
                  <a:extLst>
                    <a:ext uri="{FF2B5EF4-FFF2-40B4-BE49-F238E27FC236}">
                      <a16:creationId xmlns:a16="http://schemas.microsoft.com/office/drawing/2014/main" id="{F7311A5D-C598-4035-997A-41D624C3D1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3274642" y="15770231"/>
                  <a:ext cx="367199" cy="367200"/>
                </a:xfrm>
                <a:prstGeom prst="rect">
                  <a:avLst/>
                </a:prstGeom>
              </p:spPr>
            </p:pic>
            <p:pic>
              <p:nvPicPr>
                <p:cNvPr id="14" name="图形 13">
                  <a:extLst>
                    <a:ext uri="{FF2B5EF4-FFF2-40B4-BE49-F238E27FC236}">
                      <a16:creationId xmlns:a16="http://schemas.microsoft.com/office/drawing/2014/main" id="{A096A9EC-B268-48AE-971E-C3CB3BFCFE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843416" y="15759431"/>
                  <a:ext cx="388799" cy="388800"/>
                </a:xfrm>
                <a:prstGeom prst="rect">
                  <a:avLst/>
                </a:prstGeom>
              </p:spPr>
            </p:pic>
            <p:pic>
              <p:nvPicPr>
                <p:cNvPr id="15" name="图形 14">
                  <a:extLst>
                    <a:ext uri="{FF2B5EF4-FFF2-40B4-BE49-F238E27FC236}">
                      <a16:creationId xmlns:a16="http://schemas.microsoft.com/office/drawing/2014/main" id="{7CAEE8C9-C105-48C3-8ECF-428A23F929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1937764" y="15765157"/>
                  <a:ext cx="377348" cy="377349"/>
                </a:xfrm>
                <a:prstGeom prst="rect">
                  <a:avLst/>
                </a:prstGeom>
              </p:spPr>
            </p:pic>
            <p:pic>
              <p:nvPicPr>
                <p:cNvPr id="16" name="图形 15">
                  <a:extLst>
                    <a:ext uri="{FF2B5EF4-FFF2-40B4-BE49-F238E27FC236}">
                      <a16:creationId xmlns:a16="http://schemas.microsoft.com/office/drawing/2014/main" id="{00CFBD89-D692-4239-96E5-AA3CFAA7BB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390590" y="15759431"/>
                  <a:ext cx="388800" cy="3888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3946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4269661-575E-164E-EE17-411578D0DA8E}"/>
              </a:ext>
            </a:extLst>
          </p:cNvPr>
          <p:cNvSpPr txBox="1"/>
          <p:nvPr/>
        </p:nvSpPr>
        <p:spPr>
          <a:xfrm>
            <a:off x="9045805" y="4823882"/>
            <a:ext cx="14307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atin typeface="思源宋体" panose="02020400000000000000" pitchFamily="18" charset="-122"/>
                <a:ea typeface="思源宋体" panose="02020400000000000000" pitchFamily="18" charset="-122"/>
                <a:cs typeface="Arial" panose="020B0604020202020204" pitchFamily="34" charset="0"/>
              </a:rPr>
              <a:t>题目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FBE3F7-841A-B27A-F269-8300829C5C65}"/>
              </a:ext>
            </a:extLst>
          </p:cNvPr>
          <p:cNvSpPr txBox="1"/>
          <p:nvPr/>
        </p:nvSpPr>
        <p:spPr>
          <a:xfrm>
            <a:off x="9045807" y="6225282"/>
            <a:ext cx="14307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思源宋体" panose="02020400000000000000" pitchFamily="18" charset="-122"/>
                <a:ea typeface="思源宋体" panose="02020400000000000000" pitchFamily="18" charset="-122"/>
                <a:cs typeface="Arial" panose="020B0604020202020204" pitchFamily="34" charset="0"/>
              </a:rPr>
              <a:t>作者：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5747BC-371E-E554-0007-DB4E83DE3557}"/>
              </a:ext>
            </a:extLst>
          </p:cNvPr>
          <p:cNvSpPr txBox="1"/>
          <p:nvPr/>
        </p:nvSpPr>
        <p:spPr>
          <a:xfrm>
            <a:off x="9045806" y="7134240"/>
            <a:ext cx="14307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思源宋体" panose="02020400000000000000" pitchFamily="18" charset="-122"/>
                <a:ea typeface="思源宋体" panose="02020400000000000000" pitchFamily="18" charset="-122"/>
                <a:cs typeface="Arial" panose="020B0604020202020204" pitchFamily="34" charset="0"/>
              </a:rPr>
              <a:t>单位：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4B9637-29D4-6DC5-115F-2170C8AC3548}"/>
              </a:ext>
            </a:extLst>
          </p:cNvPr>
          <p:cNvSpPr txBox="1"/>
          <p:nvPr/>
        </p:nvSpPr>
        <p:spPr>
          <a:xfrm>
            <a:off x="9045806" y="8952156"/>
            <a:ext cx="14307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思源宋体" panose="02020400000000000000" pitchFamily="18" charset="-122"/>
                <a:ea typeface="思源宋体" panose="02020400000000000000" pitchFamily="18" charset="-122"/>
                <a:cs typeface="Arial" panose="020B0604020202020204" pitchFamily="34" charset="0"/>
              </a:rPr>
              <a:t>正文部分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4AB973-85B9-E06D-51D4-127EFB11117C}"/>
              </a:ext>
            </a:extLst>
          </p:cNvPr>
          <p:cNvSpPr txBox="1"/>
          <p:nvPr/>
        </p:nvSpPr>
        <p:spPr>
          <a:xfrm>
            <a:off x="28096228" y="4286002"/>
            <a:ext cx="2885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1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壁报编号</a:t>
            </a:r>
          </a:p>
        </p:txBody>
      </p:sp>
    </p:spTree>
    <p:extLst>
      <p:ext uri="{BB962C8B-B14F-4D97-AF65-F5344CB8AC3E}">
        <p14:creationId xmlns:p14="http://schemas.microsoft.com/office/powerpoint/2010/main" val="3032724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9</Words>
  <Application>Microsoft Office PowerPoint</Application>
  <PresentationFormat>自定义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思源宋体</vt:lpstr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10</dc:creator>
  <cp:lastModifiedBy>Windows 10</cp:lastModifiedBy>
  <cp:revision>8</cp:revision>
  <dcterms:created xsi:type="dcterms:W3CDTF">2023-04-06T03:27:46Z</dcterms:created>
  <dcterms:modified xsi:type="dcterms:W3CDTF">2023-04-06T04:23:59Z</dcterms:modified>
</cp:coreProperties>
</file>